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1FBE-6A96-2B17-BF76-84B0804CD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DA08E-6CAB-DDF5-239A-8BB2F2F9E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C5AB0-09A7-4BD1-9DF4-057A396F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D276A-7A58-8960-4E13-B4E90BCC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71A8E-AC4F-7541-C0B3-1F0C941C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3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A30E-DF8B-74EB-A424-ED3F54A0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07049-5CAA-1EEA-6175-AE3279581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AF96-B3AD-ABBF-5101-79137BD9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BE3BA-9582-F60A-B32B-6FDBDD5F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A2163-F4E1-DFF3-3AD1-7A7A7E0E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D496C-E420-01BB-F70E-9FC34B73B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A4BBD-0C91-B659-FBDF-C043369D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4269-6CC3-A62C-8021-770327CC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FC39-06C9-1ACD-83EA-D161881D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F3341-0844-4A37-CC97-621545C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37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99EF-6964-A3EA-16D6-8D83C39B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A767-9E67-D023-66C1-99D696C9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A336E-497B-2706-55D6-055C0E86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D71DF-54A7-78D0-18D1-E46EDC05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B508-B367-0280-03D7-9F6B1F60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55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CB4-AB8F-F571-51C7-2261999E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FE7C1-B892-7FE4-A620-4E99CDD3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C4CE9-8525-2A61-56A3-24F24626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3B9A-0C6D-E59A-C62A-18BC49B3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28CA6-0171-A308-C593-9BE264E7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AB70-F0CB-2CC8-A296-40218727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B346-D880-A431-AE84-9941C50E7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51DFE-0C26-488B-9C38-380D43DD8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E531A-D04B-472D-1F09-3A1ABC11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4ADDE-A23B-C000-F680-A9A27DB7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27739-3C44-4E93-F17B-DBC1FFD0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78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C370-BA9E-BC31-8BE3-9E46D1D5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3736A-5BF2-702F-FA2D-FCF3BEDC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B3707-62A9-3A06-7BD8-63305A9B2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33634-60C0-590C-7B68-E75DC8CE4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C6789-2486-27BF-D761-6DC5CE9C6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A5B52-865B-F678-139E-551D2E12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D4D09-62F3-C4DD-707E-C41126AF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84ACA-4579-24E6-0522-E423DB28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78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913A-1D27-5C85-2E30-3B1A461E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70CE-D1FD-4562-954A-A91ED58C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1ECE1-7769-3DBF-9C3C-89FEE168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96C6C-4F03-A4EF-4C04-6FA8EFEB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7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40EB1-85A6-4572-5295-0CC16A30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02269-B57A-0081-FD55-868AA8B2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8E194-CB21-9438-F59D-DF76CA42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88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51E3-51E8-EFA5-7A8B-329352D3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4563-44CC-4181-13D2-54788F50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CBF93-FAE8-74C5-FD47-0B1DE1FA2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F3061-BBD6-A612-E703-0E920434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4AB41-B4F9-DB54-443B-D58BEB8C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B5558-B848-56D8-07E1-20CE779C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94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E8EA-9D17-47C5-3732-E79D5998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7B17F-E1CC-493F-4399-14E052B0E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7D138-C5C4-992C-2121-1E3ED19F9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DC3F6-F64B-D4B1-DB7B-FF8A7FE5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7E1FA-7378-DEFC-FAE7-36C1A9CC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DC422-3BF6-AC1B-CC44-C03ED885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8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464A4-2A83-DB06-5009-5179976E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08264-CCD8-3783-4298-ABF89EC8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15C91-75F3-EC9D-78E4-5A3FA7A09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EDD3-4AAA-4E73-9D4F-504C74A30088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D703-296C-20FA-D244-25F1031E0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813A5-CAA5-87D5-E9D0-193E73F6B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B893-4653-458F-97A6-621F3085D0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17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1874-37F0-14F2-0B71-632C177088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1410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2E9A7-3B83-D4D3-F6A8-161D2F533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44" y="1017670"/>
            <a:ext cx="10345594" cy="4315427"/>
          </a:xfrm>
        </p:spPr>
      </p:pic>
    </p:spTree>
    <p:extLst>
      <p:ext uri="{BB962C8B-B14F-4D97-AF65-F5344CB8AC3E}">
        <p14:creationId xmlns:p14="http://schemas.microsoft.com/office/powerpoint/2010/main" val="358385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BECA-A8E4-9909-7F68-60DDB567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layer feed forward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8AED0-123B-40BF-1C83-38EC0AD8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226" y="1825625"/>
            <a:ext cx="6021548" cy="4351338"/>
          </a:xfrm>
        </p:spPr>
      </p:pic>
    </p:spTree>
    <p:extLst>
      <p:ext uri="{BB962C8B-B14F-4D97-AF65-F5344CB8AC3E}">
        <p14:creationId xmlns:p14="http://schemas.microsoft.com/office/powerpoint/2010/main" val="110245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448F-0C7B-7458-59EF-73CB58FE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Multilayer feed forward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13EC8-6AA7-0891-608A-4CC71D52E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216" y="1825625"/>
            <a:ext cx="8799567" cy="4351338"/>
          </a:xfrm>
        </p:spPr>
      </p:pic>
    </p:spTree>
    <p:extLst>
      <p:ext uri="{BB962C8B-B14F-4D97-AF65-F5344CB8AC3E}">
        <p14:creationId xmlns:p14="http://schemas.microsoft.com/office/powerpoint/2010/main" val="362986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9604-BD02-9D80-AA87-85CB3CD4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node with its own feedback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EBE7C-E6CE-ACBF-5480-F9E841A5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153" y="1886449"/>
            <a:ext cx="6763694" cy="4229690"/>
          </a:xfrm>
        </p:spPr>
      </p:pic>
    </p:spTree>
    <p:extLst>
      <p:ext uri="{BB962C8B-B14F-4D97-AF65-F5344CB8AC3E}">
        <p14:creationId xmlns:p14="http://schemas.microsoft.com/office/powerpoint/2010/main" val="347325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BAEE-8C0C-39DA-405C-A181E5F9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layer recurrent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24F38B-C664-22DE-964C-66005A414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665" y="1825625"/>
            <a:ext cx="6592670" cy="4351338"/>
          </a:xfrm>
        </p:spPr>
      </p:pic>
    </p:spTree>
    <p:extLst>
      <p:ext uri="{BB962C8B-B14F-4D97-AF65-F5344CB8AC3E}">
        <p14:creationId xmlns:p14="http://schemas.microsoft.com/office/powerpoint/2010/main" val="292193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D018-FEB5-207E-EEF6-9D8F6E65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Multilayer recurrent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085A1-98A1-91B5-FAE9-1968F069B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094" y="1825625"/>
            <a:ext cx="6789811" cy="4351338"/>
          </a:xfrm>
        </p:spPr>
      </p:pic>
    </p:spTree>
    <p:extLst>
      <p:ext uri="{BB962C8B-B14F-4D97-AF65-F5344CB8AC3E}">
        <p14:creationId xmlns:p14="http://schemas.microsoft.com/office/powerpoint/2010/main" val="327029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985DC-31EE-1C13-D6B2-BB1EAFF78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500" y="1825625"/>
            <a:ext cx="975299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97982-27AA-6767-47A0-AAB40B8F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575" y="804595"/>
            <a:ext cx="248637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C68DB-1444-BFAD-C3F0-9C620187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624" y="3175819"/>
            <a:ext cx="9962751" cy="34904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A01B-119C-BB01-C0FF-F84D6E64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98" y="747405"/>
            <a:ext cx="5468113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1D777-5FDF-921B-4A43-DCE430C7E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24" y="1347564"/>
            <a:ext cx="10143311" cy="16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B40F5-927D-2C1E-FE24-8BEBB1BC1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843" y="862064"/>
            <a:ext cx="10032004" cy="4351338"/>
          </a:xfrm>
        </p:spPr>
      </p:pic>
    </p:spTree>
    <p:extLst>
      <p:ext uri="{BB962C8B-B14F-4D97-AF65-F5344CB8AC3E}">
        <p14:creationId xmlns:p14="http://schemas.microsoft.com/office/powerpoint/2010/main" val="369795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57410-6C9B-C0B9-176B-A63BFB95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706" y="921057"/>
            <a:ext cx="9880613" cy="43513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B5F623-0E38-9D89-EF1F-FD101574C9C8}"/>
              </a:ext>
            </a:extLst>
          </p:cNvPr>
          <p:cNvSpPr/>
          <p:nvPr/>
        </p:nvSpPr>
        <p:spPr>
          <a:xfrm>
            <a:off x="6096000" y="2428568"/>
            <a:ext cx="727587" cy="6980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5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B9413-8708-66D3-427C-F3B3611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75" y="1318822"/>
            <a:ext cx="5594555" cy="4500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EE8D-F4CA-F581-FC94-574607EB6462}"/>
              </a:ext>
            </a:extLst>
          </p:cNvPr>
          <p:cNvSpPr txBox="1"/>
          <p:nvPr/>
        </p:nvSpPr>
        <p:spPr>
          <a:xfrm>
            <a:off x="6174658" y="131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AI allows machines to imitate human intelligence and behaviors.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26126-9668-8CCA-1658-D742753EF193}"/>
              </a:ext>
            </a:extLst>
          </p:cNvPr>
          <p:cNvSpPr txBox="1"/>
          <p:nvPr/>
        </p:nvSpPr>
        <p:spPr>
          <a:xfrm>
            <a:off x="6135330" y="25465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021"/>
                </a:solidFill>
                <a:effectLst/>
                <a:latin typeface="Roboto"/>
              </a:rPr>
              <a:t>Algorithms that learn from structured data to predict outputs and discover patterns in that data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86EFD-B06E-3B62-CDB4-18710F458D6A}"/>
              </a:ext>
            </a:extLst>
          </p:cNvPr>
          <p:cNvSpPr txBox="1"/>
          <p:nvPr/>
        </p:nvSpPr>
        <p:spPr>
          <a:xfrm>
            <a:off x="6154994" y="4156900"/>
            <a:ext cx="6135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021"/>
                </a:solidFill>
                <a:effectLst/>
                <a:latin typeface="Roboto"/>
              </a:rPr>
              <a:t>Algorithms based on highly complex neural networks that mimic the way a human brain works to detect patterns in large unstructured data sets</a:t>
            </a:r>
            <a:endParaRPr lang="en-IN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5B3A395-8C43-5E16-9641-6BF8CF0B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57" y="5988561"/>
            <a:ext cx="11098162" cy="64633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B6F601D-DBE3-400F-F5B3-5B2919DC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7" y="88490"/>
            <a:ext cx="10921181" cy="11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D448C-788C-530E-E561-F44EBD4D9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872" y="822734"/>
            <a:ext cx="9816618" cy="4351338"/>
          </a:xfrm>
        </p:spPr>
      </p:pic>
    </p:spTree>
    <p:extLst>
      <p:ext uri="{BB962C8B-B14F-4D97-AF65-F5344CB8AC3E}">
        <p14:creationId xmlns:p14="http://schemas.microsoft.com/office/powerpoint/2010/main" val="139404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57A81-E7DA-D543-6DA3-0A02419E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63" y="921057"/>
            <a:ext cx="10484473" cy="4351338"/>
          </a:xfrm>
        </p:spPr>
      </p:pic>
    </p:spTree>
    <p:extLst>
      <p:ext uri="{BB962C8B-B14F-4D97-AF65-F5344CB8AC3E}">
        <p14:creationId xmlns:p14="http://schemas.microsoft.com/office/powerpoint/2010/main" val="341150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3FC52-4CE3-ACA5-DE6F-CCAEC6D8E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23" y="1825625"/>
            <a:ext cx="9883754" cy="4351338"/>
          </a:xfrm>
        </p:spPr>
      </p:pic>
    </p:spTree>
    <p:extLst>
      <p:ext uri="{BB962C8B-B14F-4D97-AF65-F5344CB8AC3E}">
        <p14:creationId xmlns:p14="http://schemas.microsoft.com/office/powerpoint/2010/main" val="1520493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5A6CB-B96F-56F8-BA44-EE9BF150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773" y="1825625"/>
            <a:ext cx="9738504" cy="4351338"/>
          </a:xfrm>
        </p:spPr>
      </p:pic>
    </p:spTree>
    <p:extLst>
      <p:ext uri="{BB962C8B-B14F-4D97-AF65-F5344CB8AC3E}">
        <p14:creationId xmlns:p14="http://schemas.microsoft.com/office/powerpoint/2010/main" val="94205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26504-EC47-3523-7A15-11F82658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6175"/>
            <a:ext cx="10515600" cy="3787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3DD07-190C-D045-CA21-27AA9B4D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2" y="3874162"/>
            <a:ext cx="5534797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F7CC6-CB9C-D83B-68F8-F890798C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2" y="5223774"/>
            <a:ext cx="5620534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03931-F214-9427-4F07-FA26A54C5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559"/>
            <a:ext cx="4944165" cy="1895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17E09-7AA5-E641-B96C-28E20BE8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37" y="4128186"/>
            <a:ext cx="5487166" cy="1905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ADB7D-695C-3B51-FF79-D377BB59CFEC}"/>
              </a:ext>
            </a:extLst>
          </p:cNvPr>
          <p:cNvSpPr/>
          <p:nvPr/>
        </p:nvSpPr>
        <p:spPr>
          <a:xfrm>
            <a:off x="1484671" y="2064774"/>
            <a:ext cx="560439" cy="38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370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7C48-5A39-0B58-E552-C5E9CB7D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C7A37-AFCC-2700-7945-11E197DE8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807" y="1825625"/>
            <a:ext cx="7872385" cy="4351338"/>
          </a:xfrm>
        </p:spPr>
      </p:pic>
    </p:spTree>
    <p:extLst>
      <p:ext uri="{BB962C8B-B14F-4D97-AF65-F5344CB8AC3E}">
        <p14:creationId xmlns:p14="http://schemas.microsoft.com/office/powerpoint/2010/main" val="2811510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D887-F9ED-5687-0D78-6C965432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F30F2-A4ED-4CFE-F4AE-4A29DEA3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871" y="1825625"/>
            <a:ext cx="6534258" cy="4351338"/>
          </a:xfrm>
        </p:spPr>
      </p:pic>
    </p:spTree>
    <p:extLst>
      <p:ext uri="{BB962C8B-B14F-4D97-AF65-F5344CB8AC3E}">
        <p14:creationId xmlns:p14="http://schemas.microsoft.com/office/powerpoint/2010/main" val="3110268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DE94-C5B9-F404-5914-9B95A103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97453-2B4A-A11D-F570-26C5C644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8020" y="1825625"/>
            <a:ext cx="5655959" cy="4351338"/>
          </a:xfrm>
        </p:spPr>
      </p:pic>
    </p:spTree>
    <p:extLst>
      <p:ext uri="{BB962C8B-B14F-4D97-AF65-F5344CB8AC3E}">
        <p14:creationId xmlns:p14="http://schemas.microsoft.com/office/powerpoint/2010/main" val="3319649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C8C2-CACF-222C-B5C0-6411A77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290CD-6BA5-2EFC-62B9-629B6A512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172" y="1825625"/>
            <a:ext cx="9069656" cy="4351338"/>
          </a:xfrm>
        </p:spPr>
      </p:pic>
    </p:spTree>
    <p:extLst>
      <p:ext uri="{BB962C8B-B14F-4D97-AF65-F5344CB8AC3E}">
        <p14:creationId xmlns:p14="http://schemas.microsoft.com/office/powerpoint/2010/main" val="308942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9FDC-3970-89C8-C06D-33C6BCF03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206" y="635922"/>
            <a:ext cx="10107561" cy="5165110"/>
          </a:xfrm>
        </p:spPr>
      </p:pic>
    </p:spTree>
    <p:extLst>
      <p:ext uri="{BB962C8B-B14F-4D97-AF65-F5344CB8AC3E}">
        <p14:creationId xmlns:p14="http://schemas.microsoft.com/office/powerpoint/2010/main" val="3987554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D721-9413-1001-AFFA-0E362BB4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B1783-DC2A-C1C9-A00A-F1A295F40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036" y="1825625"/>
            <a:ext cx="5204467" cy="4351338"/>
          </a:xfrm>
        </p:spPr>
      </p:pic>
    </p:spTree>
    <p:extLst>
      <p:ext uri="{BB962C8B-B14F-4D97-AF65-F5344CB8AC3E}">
        <p14:creationId xmlns:p14="http://schemas.microsoft.com/office/powerpoint/2010/main" val="498229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353D-82B9-BDFD-9593-240A55B8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7A875-F121-AE99-1738-FB888BB7E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575" y="2115081"/>
            <a:ext cx="5734850" cy="3772426"/>
          </a:xfrm>
        </p:spPr>
      </p:pic>
    </p:spTree>
    <p:extLst>
      <p:ext uri="{BB962C8B-B14F-4D97-AF65-F5344CB8AC3E}">
        <p14:creationId xmlns:p14="http://schemas.microsoft.com/office/powerpoint/2010/main" val="222249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05DA-A86F-C723-92B8-089B0C6B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78F84-7F83-53D5-F596-58BE1AFA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789" y="1825625"/>
            <a:ext cx="7536421" cy="4351338"/>
          </a:xfrm>
        </p:spPr>
      </p:pic>
    </p:spTree>
    <p:extLst>
      <p:ext uri="{BB962C8B-B14F-4D97-AF65-F5344CB8AC3E}">
        <p14:creationId xmlns:p14="http://schemas.microsoft.com/office/powerpoint/2010/main" val="224282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08A1-7691-334F-E449-D8EF2CE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5AFDB-1AF3-630B-4159-260945919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42" y="1825625"/>
            <a:ext cx="8760916" cy="4351338"/>
          </a:xfrm>
        </p:spPr>
      </p:pic>
    </p:spTree>
    <p:extLst>
      <p:ext uri="{BB962C8B-B14F-4D97-AF65-F5344CB8AC3E}">
        <p14:creationId xmlns:p14="http://schemas.microsoft.com/office/powerpoint/2010/main" val="84029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2669-F28C-D180-85C2-35530586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CC2CD-4686-FAC6-5B75-2F128DAB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99" y="669128"/>
            <a:ext cx="8221856" cy="1190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07CF2-2BD2-FF1E-ABCD-6D196EF4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85" y="2172934"/>
            <a:ext cx="8002570" cy="103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449D8C-9746-AD2C-7AB0-8014DEA8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84" y="3646697"/>
            <a:ext cx="8002569" cy="1162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68E6E5-C297-FCBD-D094-773B7A6C0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369" y="5125030"/>
            <a:ext cx="782878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3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9C06-A52D-25C8-5AF8-0DFBA4F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3CFE7-F468-A97F-7C5D-26B34E878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56" y="1875780"/>
            <a:ext cx="6468378" cy="809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9B830-5DA3-3D04-E0FF-2115A8F2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56" y="2890762"/>
            <a:ext cx="646837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90D69A-C2F4-0FD5-EA26-3B5EA8206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0974"/>
            <a:ext cx="10297962" cy="12955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AA210-2077-CE6C-B342-E1A1E51D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555"/>
            <a:ext cx="9812119" cy="1352739"/>
          </a:xfrm>
          <a:prstGeom prst="rect">
            <a:avLst/>
          </a:prstGeom>
        </p:spPr>
      </p:pic>
      <p:pic>
        <p:nvPicPr>
          <p:cNvPr id="3" name="Content Placeholder 3" descr="Screen Clipping">
            <a:extLst>
              <a:ext uri="{FF2B5EF4-FFF2-40B4-BE49-F238E27FC236}">
                <a16:creationId xmlns:a16="http://schemas.microsoft.com/office/drawing/2014/main" id="{6A13EB0F-8D99-05E0-7BEB-A69F24D8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9671" y="3219294"/>
            <a:ext cx="5540375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A5C45-7195-789A-37B9-238F3D7B7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947" y="1137367"/>
            <a:ext cx="9704802" cy="43513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57FA93-9AAB-14CA-389D-F7252C030BC2}"/>
              </a:ext>
            </a:extLst>
          </p:cNvPr>
          <p:cNvSpPr/>
          <p:nvPr/>
        </p:nvSpPr>
        <p:spPr>
          <a:xfrm>
            <a:off x="9222658" y="4208206"/>
            <a:ext cx="678426" cy="4916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16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F32EF-FFE4-1E94-DF37-213FBA4F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716" y="1028896"/>
            <a:ext cx="10459910" cy="1952898"/>
          </a:xfrm>
        </p:spPr>
      </p:pic>
    </p:spTree>
    <p:extLst>
      <p:ext uri="{BB962C8B-B14F-4D97-AF65-F5344CB8AC3E}">
        <p14:creationId xmlns:p14="http://schemas.microsoft.com/office/powerpoint/2010/main" val="2322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8269D-9E5B-F34F-FBED-3A8A8089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09" y="645754"/>
            <a:ext cx="9649065" cy="4997962"/>
          </a:xfrm>
        </p:spPr>
      </p:pic>
    </p:spTree>
    <p:extLst>
      <p:ext uri="{BB962C8B-B14F-4D97-AF65-F5344CB8AC3E}">
        <p14:creationId xmlns:p14="http://schemas.microsoft.com/office/powerpoint/2010/main" val="291852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946E2-EC1D-783C-3F06-1C43669F7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677"/>
            <a:ext cx="10515600" cy="39552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F60B4-0CE0-5377-29ED-AA8D0CEC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13" y="704011"/>
            <a:ext cx="939296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BB9DA-F0D2-865D-518A-363BC9F1D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756"/>
            <a:ext cx="10515600" cy="4111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85FD6-A854-95BE-2D56-FC3B3A5E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71" y="801169"/>
            <a:ext cx="347711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72</Words>
  <Application>Microsoft Office PowerPoint</Application>
  <PresentationFormat>Widescreen</PresentationFormat>
  <Paragraphs>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Office Theme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layer feed forward network</vt:lpstr>
      <vt:lpstr>Multilayer feed forward network</vt:lpstr>
      <vt:lpstr>Single node with its own feedback</vt:lpstr>
      <vt:lpstr>Single layer recurrent network</vt:lpstr>
      <vt:lpstr>Multilayer recurrent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Sanjeev Kumar</dc:creator>
  <cp:lastModifiedBy>Virat Khanna</cp:lastModifiedBy>
  <cp:revision>6</cp:revision>
  <dcterms:created xsi:type="dcterms:W3CDTF">2024-10-13T17:59:55Z</dcterms:created>
  <dcterms:modified xsi:type="dcterms:W3CDTF">2024-10-16T04:15:18Z</dcterms:modified>
</cp:coreProperties>
</file>